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15"/>
  </p:notesMasterIdLst>
  <p:handoutMasterIdLst>
    <p:handoutMasterId r:id="rId16"/>
  </p:handoutMasterIdLst>
  <p:sldIdLst>
    <p:sldId id="360" r:id="rId5"/>
    <p:sldId id="420" r:id="rId6"/>
    <p:sldId id="416" r:id="rId7"/>
    <p:sldId id="422" r:id="rId8"/>
    <p:sldId id="417" r:id="rId9"/>
    <p:sldId id="425" r:id="rId10"/>
    <p:sldId id="421" r:id="rId11"/>
    <p:sldId id="419" r:id="rId12"/>
    <p:sldId id="418" r:id="rId13"/>
    <p:sldId id="415" r:id="rId14"/>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01" autoAdjust="0"/>
    <p:restoredTop sz="96292" autoAdjust="0"/>
  </p:normalViewPr>
  <p:slideViewPr>
    <p:cSldViewPr snapToGrid="0">
      <p:cViewPr varScale="1">
        <p:scale>
          <a:sx n="188" d="100"/>
          <a:sy n="188" d="100"/>
        </p:scale>
        <p:origin x="184" y="392"/>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08.06.21</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10</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dirty="0" err="1"/>
              <a:t>What</a:t>
            </a:r>
            <a:r>
              <a:rPr lang="de-CH" dirty="0"/>
              <a:t> </a:t>
            </a:r>
            <a:r>
              <a:rPr lang="de-CH" dirty="0" err="1"/>
              <a:t>is</a:t>
            </a:r>
            <a:r>
              <a:rPr lang="de-CH" dirty="0"/>
              <a:t> a Technology 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Props1.xml><?xml version="1.0" encoding="utf-8"?>
<ds:datastoreItem xmlns:ds="http://schemas.openxmlformats.org/officeDocument/2006/customXml" ds:itemID="{8AB413BD-3E0D-47C2-ADB2-7A55EFD20AB4}">
  <ds:schemaRefs>
    <ds:schemaRef ds:uri="http://schemas.microsoft.com/sharepoint/v3/contenttype/forms"/>
  </ds:schemaRefs>
</ds:datastoreItem>
</file>

<file path=customXml/itemProps2.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16580</TotalTime>
  <Words>320</Words>
  <Application>Microsoft Macintosh PowerPoint</Application>
  <PresentationFormat>On-screen Show (16:9)</PresentationFormat>
  <Paragraphs>19</Paragraphs>
  <Slides>10</Slides>
  <Notes>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Courier New</vt:lpstr>
      <vt:lpstr>Impact</vt:lpstr>
      <vt:lpstr>Lucida Grande</vt:lpstr>
      <vt:lpstr>Nunito</vt:lpstr>
      <vt:lpstr>Segoe UI</vt:lpstr>
      <vt:lpstr>Wingdings</vt:lpstr>
      <vt:lpstr>Benutzerdefiniertes Design</vt:lpstr>
      <vt:lpstr>What is a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Guido Schmutz</cp:lastModifiedBy>
  <cp:revision>1638</cp:revision>
  <cp:lastPrinted>2021-06-08T11:09:43Z</cp:lastPrinted>
  <dcterms:created xsi:type="dcterms:W3CDTF">2017-10-30T14:31:32Z</dcterms:created>
  <dcterms:modified xsi:type="dcterms:W3CDTF">2021-06-08T11:28:15Z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